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2F2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7" autoAdjust="0"/>
    <p:restoredTop sz="94660"/>
  </p:normalViewPr>
  <p:slideViewPr>
    <p:cSldViewPr snapToGrid="0">
      <p:cViewPr>
        <p:scale>
          <a:sx n="82" d="100"/>
          <a:sy n="82" d="100"/>
        </p:scale>
        <p:origin x="402" y="49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059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22796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627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47153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6440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86260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8114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0073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11563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2046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68324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6D6589-1BCA-484E-AA26-1454CC0576EE}" type="datetimeFigureOut">
              <a:rPr lang="en-US" smtClean="0"/>
              <a:t>6/3/2016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7D18BF-4B41-47B2-B68E-D4994ACB2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83803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36"/>
          <p:cNvSpPr/>
          <p:nvPr/>
        </p:nvSpPr>
        <p:spPr>
          <a:xfrm>
            <a:off x="6282133" y="341004"/>
            <a:ext cx="1397809" cy="3895816"/>
          </a:xfrm>
          <a:prstGeom prst="rect">
            <a:avLst/>
          </a:prstGeom>
          <a:solidFill>
            <a:srgbClr val="F2F2F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Rectangle 38"/>
          <p:cNvSpPr/>
          <p:nvPr/>
        </p:nvSpPr>
        <p:spPr>
          <a:xfrm>
            <a:off x="8751229" y="338871"/>
            <a:ext cx="1397809" cy="3895816"/>
          </a:xfrm>
          <a:prstGeom prst="rect">
            <a:avLst/>
          </a:prstGeom>
          <a:solidFill>
            <a:srgbClr val="F2F2F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3076969" y="341004"/>
            <a:ext cx="1397809" cy="3895816"/>
          </a:xfrm>
          <a:prstGeom prst="rect">
            <a:avLst/>
          </a:prstGeom>
          <a:solidFill>
            <a:srgbClr val="F2F2F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35524822"/>
              </p:ext>
            </p:extLst>
          </p:nvPr>
        </p:nvGraphicFramePr>
        <p:xfrm>
          <a:off x="4034219" y="819516"/>
          <a:ext cx="2713421" cy="7416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136869"/>
                <a:gridCol w="877614"/>
                <a:gridCol w="698938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Annie Hall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W. Allen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$38m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Manhattan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W. Allen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$39m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3894316"/>
              </p:ext>
            </p:extLst>
          </p:nvPr>
        </p:nvGraphicFramePr>
        <p:xfrm>
          <a:off x="3975538" y="2518075"/>
          <a:ext cx="2861441" cy="7416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274379"/>
                <a:gridCol w="762000"/>
                <a:gridCol w="825062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Transformers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M. Bay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$319m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The Rock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err="1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M.Bay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$134m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8775292"/>
              </p:ext>
            </p:extLst>
          </p:nvPr>
        </p:nvGraphicFramePr>
        <p:xfrm>
          <a:off x="7256939" y="1004936"/>
          <a:ext cx="1852902" cy="3708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922237"/>
                <a:gridCol w="930665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W. Allen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$38.5m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949464"/>
              </p:ext>
            </p:extLst>
          </p:nvPr>
        </p:nvGraphicFramePr>
        <p:xfrm>
          <a:off x="7256940" y="2703495"/>
          <a:ext cx="1852901" cy="3708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809297"/>
                <a:gridCol w="1043604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M. Bay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$226.5m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929"/>
              </p:ext>
            </p:extLst>
          </p:nvPr>
        </p:nvGraphicFramePr>
        <p:xfrm>
          <a:off x="9594192" y="1465899"/>
          <a:ext cx="2019739" cy="138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58194"/>
                <a:gridCol w="1061545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Demi Cond" panose="020B0706030402020204" pitchFamily="34" charset="0"/>
                        </a:rPr>
                        <a:t>Director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Demi Cond" panose="020B07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mpd="sng">
                      <a:noFill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Demi Cond" panose="020B0706030402020204" pitchFamily="34" charset="0"/>
                        </a:rPr>
                        <a:t>Avg. Gross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Demi Cond" panose="020B07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mpd="sng">
                      <a:noFill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W. Allen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noFill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$38.5m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M. Bay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$226.5m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cxnSp>
        <p:nvCxnSpPr>
          <p:cNvPr id="11" name="Straight Arrow Connector 10"/>
          <p:cNvCxnSpPr/>
          <p:nvPr/>
        </p:nvCxnSpPr>
        <p:spPr>
          <a:xfrm flipV="1">
            <a:off x="3524920" y="1004936"/>
            <a:ext cx="509299" cy="734526"/>
          </a:xfrm>
          <a:prstGeom prst="straightConnector1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flipV="1">
            <a:off x="3495580" y="1375776"/>
            <a:ext cx="538639" cy="1104665"/>
          </a:xfrm>
          <a:prstGeom prst="straightConnector1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>
            <a:off x="3480910" y="2023241"/>
            <a:ext cx="472074" cy="673100"/>
          </a:xfrm>
          <a:prstGeom prst="straightConnector1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>
            <a:off x="3495580" y="2779986"/>
            <a:ext cx="479958" cy="264570"/>
          </a:xfrm>
          <a:prstGeom prst="straightConnector1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endCxn id="7" idx="1"/>
          </p:cNvCxnSpPr>
          <p:nvPr/>
        </p:nvCxnSpPr>
        <p:spPr>
          <a:xfrm>
            <a:off x="6772589" y="872651"/>
            <a:ext cx="484350" cy="317705"/>
          </a:xfrm>
          <a:prstGeom prst="straightConnector1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 flipV="1">
            <a:off x="6747640" y="1318713"/>
            <a:ext cx="509299" cy="94697"/>
          </a:xfrm>
          <a:prstGeom prst="straightConnector1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/>
          <p:nvPr/>
        </p:nvCxnSpPr>
        <p:spPr>
          <a:xfrm>
            <a:off x="6836979" y="2696341"/>
            <a:ext cx="419960" cy="83645"/>
          </a:xfrm>
          <a:prstGeom prst="straightConnector1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>
            <a:endCxn id="8" idx="1"/>
          </p:cNvCxnSpPr>
          <p:nvPr/>
        </p:nvCxnSpPr>
        <p:spPr>
          <a:xfrm flipV="1">
            <a:off x="6836979" y="2888915"/>
            <a:ext cx="419961" cy="239656"/>
          </a:xfrm>
          <a:prstGeom prst="straightConnector1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/>
          <p:cNvCxnSpPr/>
          <p:nvPr/>
        </p:nvCxnSpPr>
        <p:spPr>
          <a:xfrm>
            <a:off x="9109841" y="1190356"/>
            <a:ext cx="484351" cy="1098556"/>
          </a:xfrm>
          <a:prstGeom prst="straightConnector1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/>
          <p:nvPr/>
        </p:nvCxnSpPr>
        <p:spPr>
          <a:xfrm flipV="1">
            <a:off x="9109841" y="2649259"/>
            <a:ext cx="484350" cy="263012"/>
          </a:xfrm>
          <a:prstGeom prst="straightConnector1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3076969" y="3521666"/>
            <a:ext cx="13978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Franklin Gothic Demi Cond" panose="020B0706030402020204" pitchFamily="34" charset="0"/>
              </a:rPr>
              <a:t>SPLIT</a:t>
            </a:r>
          </a:p>
          <a:p>
            <a:pPr algn="ctr"/>
            <a:r>
              <a:rPr 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Franklin Gothic Demi Cond" panose="020B0706030402020204" pitchFamily="34" charset="0"/>
              </a:rPr>
              <a:t>by director</a:t>
            </a:r>
            <a:endParaRPr lang="en-US" dirty="0">
              <a:solidFill>
                <a:schemeClr val="tx1">
                  <a:lumMod val="75000"/>
                  <a:lumOff val="25000"/>
                </a:schemeClr>
              </a:solidFill>
              <a:latin typeface="Franklin Gothic Demi Cond" panose="020B0706030402020204" pitchFamily="34" charset="0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6282133" y="3521666"/>
            <a:ext cx="13978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Franklin Gothic Demi Cond" panose="020B0706030402020204" pitchFamily="34" charset="0"/>
              </a:rPr>
              <a:t>APPLY</a:t>
            </a:r>
          </a:p>
          <a:p>
            <a:pPr algn="ctr"/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Franklin Gothic Demi Cond" panose="020B0706030402020204" pitchFamily="34" charset="0"/>
              </a:rPr>
              <a:t>a</a:t>
            </a:r>
            <a:r>
              <a:rPr 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Franklin Gothic Demi Cond" panose="020B0706030402020204" pitchFamily="34" charset="0"/>
              </a:rPr>
              <a:t>veraging</a:t>
            </a:r>
            <a:endParaRPr lang="en-US" dirty="0">
              <a:solidFill>
                <a:schemeClr val="tx1">
                  <a:lumMod val="75000"/>
                  <a:lumOff val="25000"/>
                </a:schemeClr>
              </a:solidFill>
              <a:latin typeface="Franklin Gothic Demi Cond" panose="020B0706030402020204" pitchFamily="34" charset="0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8751229" y="3519533"/>
            <a:ext cx="13978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Franklin Gothic Demi Cond" panose="020B0706030402020204" pitchFamily="34" charset="0"/>
              </a:rPr>
              <a:t>COMBINE</a:t>
            </a:r>
          </a:p>
          <a:p>
            <a:pPr algn="ctr"/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Franklin Gothic Demi Cond" panose="020B0706030402020204" pitchFamily="34" charset="0"/>
              </a:rPr>
              <a:t>t</a:t>
            </a:r>
            <a:r>
              <a:rPr 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Franklin Gothic Demi Cond" panose="020B0706030402020204" pitchFamily="34" charset="0"/>
              </a:rPr>
              <a:t>o new data</a:t>
            </a:r>
            <a:endParaRPr lang="en-US" dirty="0">
              <a:solidFill>
                <a:schemeClr val="tx1">
                  <a:lumMod val="75000"/>
                  <a:lumOff val="25000"/>
                </a:schemeClr>
              </a:solidFill>
              <a:latin typeface="Franklin Gothic Demi Cond" panose="020B0706030402020204" pitchFamily="34" charset="0"/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13569531"/>
              </p:ext>
            </p:extLst>
          </p:nvPr>
        </p:nvGraphicFramePr>
        <p:xfrm>
          <a:off x="398515" y="1190356"/>
          <a:ext cx="3126405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10290"/>
                <a:gridCol w="951186"/>
                <a:gridCol w="864929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Demi Cond" panose="020B0706030402020204" pitchFamily="34" charset="0"/>
                        </a:rPr>
                        <a:t>Movie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Demi Cond" panose="020B0706030402020204" pitchFamily="34" charset="0"/>
                      </a:endParaRPr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mpd="sng">
                      <a:noFill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Demi Cond" panose="020B0706030402020204" pitchFamily="34" charset="0"/>
                        </a:rPr>
                        <a:t>Director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Demi Cond" panose="020B07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mpd="sng">
                      <a:noFill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Franklin Gothic Demi Cond" panose="020B0706030402020204" pitchFamily="34" charset="0"/>
                        </a:rPr>
                        <a:t>Gross</a:t>
                      </a:r>
                      <a:endParaRPr lang="en-US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latin typeface="Franklin Gothic Demi Cond" panose="020B07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mpd="sng">
                      <a:noFill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Annie Hall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noFill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W. Allen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noFill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$38m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Transformers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M. Bay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$319m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Manhattan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W. Allen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$39m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The Rock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err="1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M.Bay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Franklin Gothic Medium Cond" panose="020B0606030402020204" pitchFamily="34" charset="0"/>
                        </a:rPr>
                        <a:t>$134m</a:t>
                      </a:r>
                      <a:endParaRPr lang="en-US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Franklin Gothic Medium Cond" panose="020B06060304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331011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33</TotalTime>
  <Words>84</Words>
  <Application>Microsoft Office PowerPoint</Application>
  <PresentationFormat>Widescreen</PresentationFormat>
  <Paragraphs>43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Franklin Gothic Demi Cond</vt:lpstr>
      <vt:lpstr>Franklin Gothic Medium Cond</vt:lpstr>
      <vt:lpstr>Office Theme</vt:lpstr>
      <vt:lpstr>PowerPoint Presentation</vt:lpstr>
    </vt:vector>
  </TitlesOfParts>
  <Company>GSLIS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Organisciak, Peter</dc:creator>
  <cp:lastModifiedBy>Organisciak, Peter</cp:lastModifiedBy>
  <cp:revision>5</cp:revision>
  <dcterms:created xsi:type="dcterms:W3CDTF">2016-06-03T20:39:02Z</dcterms:created>
  <dcterms:modified xsi:type="dcterms:W3CDTF">2016-06-03T21:12:31Z</dcterms:modified>
</cp:coreProperties>
</file>

<file path=docProps/thumbnail.jpeg>
</file>